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34477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Фармакологічна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генетика</a:t>
            </a:r>
            <a:r>
              <a:rPr lang="ru-RU" dirty="0"/>
              <a:t/>
            </a:r>
            <a:br>
              <a:rPr lang="ru-RU" dirty="0"/>
            </a:br>
            <a:endParaRPr lang="uk-UA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148667"/>
            <a:ext cx="2592000" cy="2232333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755" y="4148667"/>
            <a:ext cx="2000250" cy="22323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20" y="2370667"/>
            <a:ext cx="4871948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світогляду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них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 теоретичного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здатності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аналізувати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явища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умінь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набутих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фармацевтичній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галузі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079" y="2370667"/>
            <a:ext cx="2695575" cy="16954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279" y="4510424"/>
            <a:ext cx="2619375" cy="174307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цілями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Фармакологічна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генетика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особливостями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фармакологічною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відповіддю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розкриттю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детермінованих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з’ясування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ферментів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метаболізм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532" y="5058832"/>
            <a:ext cx="4847387" cy="15451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1811867"/>
            <a:ext cx="8466667" cy="4690533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40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8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Фармакологічна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генетика» </a:t>
            </a:r>
            <a:r>
              <a:rPr lang="ru-RU" sz="8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вивчає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спадковості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Тісний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зв’язок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фармакогенетики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такими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науковими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напрямками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генетика,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фармакологія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фармація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сприяє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розкриттю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генетично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детермінованих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реакцій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ліки</a:t>
            </a:r>
            <a:r>
              <a:rPr lang="ru-R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028" y="169333"/>
            <a:ext cx="4122209" cy="1371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1393</TotalTime>
  <Words>136</Words>
  <Application>Microsoft Office PowerPoint</Application>
  <PresentationFormat>Экран (4:3)</PresentationFormat>
  <Paragraphs>7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Фармакологічна генетика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2024-04-16T07:09:41Z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